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0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Refined Board: Flow Across, Priority Down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5B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Columns tell you where a job is. Rows tell you how much it matters.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2395728" y="1216152"/>
            <a:ext cx="3072384" cy="457200"/>
          </a:xfrm>
          <a:prstGeom prst="roundRect">
            <a:avLst>
              <a:gd name="adj" fmla="val 12000"/>
            </a:avLst>
          </a:prstGeom>
          <a:solidFill>
            <a:srgbClr val="1C4E80"/>
          </a:solidFill>
          <a:ln/>
        </p:spPr>
      </p:sp>
      <p:sp>
        <p:nvSpPr>
          <p:cNvPr id="5" name="Text 3"/>
          <p:cNvSpPr/>
          <p:nvPr/>
        </p:nvSpPr>
        <p:spPr>
          <a:xfrm>
            <a:off x="2395728" y="1216152"/>
            <a:ext cx="3072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Backlog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596128" y="1216152"/>
            <a:ext cx="3072384" cy="457200"/>
          </a:xfrm>
          <a:prstGeom prst="roundRect">
            <a:avLst>
              <a:gd name="adj" fmla="val 12000"/>
            </a:avLst>
          </a:prstGeom>
          <a:solidFill>
            <a:srgbClr val="1C4E80"/>
          </a:solidFill>
          <a:ln/>
        </p:spPr>
      </p:sp>
      <p:sp>
        <p:nvSpPr>
          <p:cNvPr id="7" name="Text 5"/>
          <p:cNvSpPr/>
          <p:nvPr/>
        </p:nvSpPr>
        <p:spPr>
          <a:xfrm>
            <a:off x="5596128" y="1216152"/>
            <a:ext cx="3072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796528" y="1216152"/>
            <a:ext cx="3072384" cy="457200"/>
          </a:xfrm>
          <a:prstGeom prst="roundRect">
            <a:avLst>
              <a:gd name="adj" fmla="val 12000"/>
            </a:avLst>
          </a:prstGeom>
          <a:solidFill>
            <a:srgbClr val="1C4E80"/>
          </a:solidFill>
          <a:ln/>
        </p:spPr>
      </p:sp>
      <p:sp>
        <p:nvSpPr>
          <p:cNvPr id="9" name="Text 7"/>
          <p:cNvSpPr/>
          <p:nvPr/>
        </p:nvSpPr>
        <p:spPr>
          <a:xfrm>
            <a:off x="8796528" y="1216152"/>
            <a:ext cx="3072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49808" y="1783080"/>
            <a:ext cx="1481328" cy="1325880"/>
          </a:xfrm>
          <a:prstGeom prst="roundRect">
            <a:avLst>
              <a:gd name="adj" fmla="val 4138"/>
            </a:avLst>
          </a:prstGeom>
          <a:solidFill>
            <a:srgbClr val="C0392B"/>
          </a:solidFill>
          <a:ln/>
        </p:spPr>
      </p:sp>
      <p:sp>
        <p:nvSpPr>
          <p:cNvPr id="11" name="Text 9"/>
          <p:cNvSpPr/>
          <p:nvPr/>
        </p:nvSpPr>
        <p:spPr>
          <a:xfrm>
            <a:off x="749808" y="1783080"/>
            <a:ext cx="148132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Safety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05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2395728" y="1783080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EDEB"/>
          </a:solidFill>
          <a:ln w="9525">
            <a:solidFill>
              <a:srgbClr val="C0392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42032" y="1965960"/>
            <a:ext cx="128016" cy="128016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4" name="Text 12"/>
          <p:cNvSpPr/>
          <p:nvPr/>
        </p:nvSpPr>
        <p:spPr>
          <a:xfrm>
            <a:off x="2761488" y="1892808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RESQLink PLB / AIS / EPIRB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596128" y="1783080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EDEB"/>
          </a:solidFill>
          <a:ln w="9525">
            <a:solidFill>
              <a:srgbClr val="C0392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742432" y="1965960"/>
            <a:ext cx="128016" cy="128016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7" name="Text 15"/>
          <p:cNvSpPr/>
          <p:nvPr/>
        </p:nvSpPr>
        <p:spPr>
          <a:xfrm>
            <a:off x="5961888" y="1892808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seized bolts, main traveler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796528" y="1783080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EDEB"/>
          </a:solidFill>
          <a:ln w="9525">
            <a:solidFill>
              <a:srgbClr val="C0392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942832" y="1965960"/>
            <a:ext cx="128016" cy="128016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20" name="Text 18"/>
          <p:cNvSpPr/>
          <p:nvPr/>
        </p:nvSpPr>
        <p:spPr>
          <a:xfrm>
            <a:off x="9162288" y="1892808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high-water bilge alarm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749808" y="3236976"/>
            <a:ext cx="1481328" cy="1325880"/>
          </a:xfrm>
          <a:prstGeom prst="roundRect">
            <a:avLst>
              <a:gd name="adj" fmla="val 4138"/>
            </a:avLst>
          </a:prstGeom>
          <a:solidFill>
            <a:srgbClr val="C9791E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3236976"/>
            <a:ext cx="148132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Repair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05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2395728" y="3236976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F2E6"/>
          </a:solidFill>
          <a:ln w="9525">
            <a:solidFill>
              <a:srgbClr val="C9791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542032" y="3419856"/>
            <a:ext cx="128016" cy="128016"/>
          </a:xfrm>
          <a:prstGeom prst="ellipse">
            <a:avLst/>
          </a:prstGeom>
          <a:solidFill>
            <a:srgbClr val="C9791E"/>
          </a:solidFill>
          <a:ln/>
        </p:spPr>
      </p:sp>
      <p:sp>
        <p:nvSpPr>
          <p:cNvPr id="25" name="Text 23"/>
          <p:cNvSpPr/>
          <p:nvPr/>
        </p:nvSpPr>
        <p:spPr>
          <a:xfrm>
            <a:off x="2761488" y="3346704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main hatch screen, bow cabin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5596128" y="3236976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F2E6"/>
          </a:solidFill>
          <a:ln w="9525">
            <a:solidFill>
              <a:srgbClr val="C9791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742432" y="3419856"/>
            <a:ext cx="128016" cy="128016"/>
          </a:xfrm>
          <a:prstGeom prst="ellipse">
            <a:avLst/>
          </a:prstGeom>
          <a:solidFill>
            <a:srgbClr val="C9791E"/>
          </a:solidFill>
          <a:ln/>
        </p:spPr>
      </p:sp>
      <p:sp>
        <p:nvSpPr>
          <p:cNvPr id="28" name="Text 26"/>
          <p:cNvSpPr/>
          <p:nvPr/>
        </p:nvSpPr>
        <p:spPr>
          <a:xfrm>
            <a:off x="5961888" y="3346704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MPPT out of port lazarette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8796528" y="3236976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FBF2E6"/>
          </a:solidFill>
          <a:ln w="9525">
            <a:solidFill>
              <a:srgbClr val="C9791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796528" y="3236976"/>
            <a:ext cx="3072384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EB9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49808" y="4690872"/>
            <a:ext cx="1481328" cy="1325880"/>
          </a:xfrm>
          <a:prstGeom prst="roundRect">
            <a:avLst>
              <a:gd name="adj" fmla="val 4138"/>
            </a:avLst>
          </a:prstGeom>
          <a:solidFill>
            <a:srgbClr val="2E7D53"/>
          </a:solidFill>
          <a:ln/>
        </p:spPr>
      </p:sp>
      <p:sp>
        <p:nvSpPr>
          <p:cNvPr id="32" name="Text 30"/>
          <p:cNvSpPr/>
          <p:nvPr/>
        </p:nvSpPr>
        <p:spPr>
          <a:xfrm>
            <a:off x="749808" y="4690872"/>
            <a:ext cx="148132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Comfort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Welfare</a:t>
            </a:r>
            <a:endParaRPr lang="en-US" sz="1500" dirty="0"/>
          </a:p>
          <a:p>
            <a:pPr algn="ctr" indent="0" marL="0">
              <a:lnSpc>
                <a:spcPct val="95000"/>
              </a:lnSpc>
              <a:buNone/>
            </a:pPr>
            <a:r>
              <a:rPr lang="en-US" sz="105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2395728" y="4690872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EAF4EE"/>
          </a:solidFill>
          <a:ln w="9525">
            <a:solidFill>
              <a:srgbClr val="2E7D53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542032" y="4873752"/>
            <a:ext cx="128016" cy="128016"/>
          </a:xfrm>
          <a:prstGeom prst="ellipse">
            <a:avLst/>
          </a:prstGeom>
          <a:solidFill>
            <a:srgbClr val="2E7D53"/>
          </a:solidFill>
          <a:ln/>
        </p:spPr>
      </p:sp>
      <p:sp>
        <p:nvSpPr>
          <p:cNvPr id="35" name="Text 33"/>
          <p:cNvSpPr/>
          <p:nvPr/>
        </p:nvSpPr>
        <p:spPr>
          <a:xfrm>
            <a:off x="2761488" y="4800600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deck organizer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5596128" y="4690872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EAF4EE"/>
          </a:solidFill>
          <a:ln w="9525">
            <a:solidFill>
              <a:srgbClr val="2E7D53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742432" y="4873752"/>
            <a:ext cx="128016" cy="128016"/>
          </a:xfrm>
          <a:prstGeom prst="ellipse">
            <a:avLst/>
          </a:prstGeom>
          <a:solidFill>
            <a:srgbClr val="2E7D53"/>
          </a:solidFill>
          <a:ln/>
        </p:spPr>
      </p:sp>
      <p:sp>
        <p:nvSpPr>
          <p:cNvPr id="38" name="Text 36"/>
          <p:cNvSpPr/>
          <p:nvPr/>
        </p:nvSpPr>
        <p:spPr>
          <a:xfrm>
            <a:off x="5961888" y="4800600"/>
            <a:ext cx="2569464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bunk room fans</a:t>
            </a:r>
            <a:endParaRPr lang="en-US" sz="1250" dirty="0"/>
          </a:p>
        </p:txBody>
      </p:sp>
      <p:sp>
        <p:nvSpPr>
          <p:cNvPr id="39" name="Shape 37"/>
          <p:cNvSpPr/>
          <p:nvPr/>
        </p:nvSpPr>
        <p:spPr>
          <a:xfrm>
            <a:off x="8796528" y="4690872"/>
            <a:ext cx="3072384" cy="1325880"/>
          </a:xfrm>
          <a:prstGeom prst="roundRect">
            <a:avLst>
              <a:gd name="adj" fmla="val 3448"/>
            </a:avLst>
          </a:prstGeom>
          <a:solidFill>
            <a:srgbClr val="EAF4EE"/>
          </a:solidFill>
          <a:ln w="9525">
            <a:solidFill>
              <a:srgbClr val="2E7D5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796528" y="4690872"/>
            <a:ext cx="3072384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EB9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2395728" y="6108192"/>
            <a:ext cx="9473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300" kern="0" dirty="0">
                <a:solidFill>
                  <a:srgbClr val="1C4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OF WORK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 rot="16200000">
            <a:off x="-411480" y="301752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3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Refined Kanban Board Structure</dc:title>
  <dc:subject>Refined Kanban Board Structure</dc:subject>
  <dc:creator>Dr. Sam Liles</dc:creator>
  <cp:lastModifiedBy>Dr. Sam Liles</cp:lastModifiedBy>
  <cp:revision>1</cp:revision>
  <dcterms:created xsi:type="dcterms:W3CDTF">2026-07-20T20:37:37Z</dcterms:created>
  <dcterms:modified xsi:type="dcterms:W3CDTF">2026-07-20T20:37:37Z</dcterms:modified>
</cp:coreProperties>
</file>